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Debate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9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837" y="1458773"/>
            <a:ext cx="7583488" cy="1143000"/>
          </a:xfrm>
        </p:spPr>
        <p:txBody>
          <a:bodyPr/>
          <a:lstStyle/>
          <a:p>
            <a:r>
              <a:rPr lang="en-US" dirty="0" smtClean="0"/>
              <a:t>Step 1: </a:t>
            </a:r>
            <a:br>
              <a:rPr lang="en-US" dirty="0" smtClean="0"/>
            </a:br>
            <a:r>
              <a:rPr lang="en-US" dirty="0" smtClean="0"/>
              <a:t>Opening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3150776"/>
            <a:ext cx="7232650" cy="1863853"/>
          </a:xfrm>
        </p:spPr>
        <p:txBody>
          <a:bodyPr/>
          <a:lstStyle/>
          <a:p>
            <a:r>
              <a:rPr lang="en-US" dirty="0" smtClean="0"/>
              <a:t>3-4 minutes long</a:t>
            </a:r>
          </a:p>
          <a:p>
            <a:r>
              <a:rPr lang="en-US" dirty="0" smtClean="0"/>
              <a:t>Created before debate begins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5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392791"/>
            <a:ext cx="7583488" cy="1143000"/>
          </a:xfrm>
        </p:spPr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2: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Rebuttal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746569"/>
            <a:ext cx="7232650" cy="2292736"/>
          </a:xfrm>
        </p:spPr>
        <p:txBody>
          <a:bodyPr/>
          <a:lstStyle/>
          <a:p>
            <a:r>
              <a:rPr lang="en-US" dirty="0" smtClean="0"/>
              <a:t>3 minutes long</a:t>
            </a:r>
          </a:p>
          <a:p>
            <a:r>
              <a:rPr lang="en-US" dirty="0" smtClean="0"/>
              <a:t>Based on opponent’s opening statement</a:t>
            </a:r>
          </a:p>
          <a:p>
            <a:r>
              <a:rPr lang="en-US" dirty="0" smtClean="0"/>
              <a:t>Not prepared ahead of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0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392791"/>
            <a:ext cx="7583488" cy="1143000"/>
          </a:xfrm>
        </p:spPr>
        <p:txBody>
          <a:bodyPr/>
          <a:lstStyle/>
          <a:p>
            <a:r>
              <a:rPr lang="en-US" dirty="0"/>
              <a:t>Step 3</a:t>
            </a:r>
            <a:r>
              <a:rPr lang="en-US" dirty="0" smtClean="0"/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Closing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746569"/>
            <a:ext cx="7232650" cy="22927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 minutes long</a:t>
            </a:r>
          </a:p>
          <a:p>
            <a:r>
              <a:rPr lang="en-US" dirty="0" smtClean="0"/>
              <a:t>Based on opponent’s rebuttal</a:t>
            </a:r>
          </a:p>
          <a:p>
            <a:r>
              <a:rPr lang="en-US" dirty="0" smtClean="0"/>
              <a:t>Not prepared ahead of time</a:t>
            </a:r>
          </a:p>
          <a:p>
            <a:r>
              <a:rPr lang="en-US" dirty="0" smtClean="0"/>
              <a:t>Provides a summary of important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58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392791"/>
            <a:ext cx="7583488" cy="1143000"/>
          </a:xfrm>
        </p:spPr>
        <p:txBody>
          <a:bodyPr/>
          <a:lstStyle/>
          <a:p>
            <a:r>
              <a:rPr lang="en-US" dirty="0"/>
              <a:t>Step 4</a:t>
            </a:r>
            <a:r>
              <a:rPr lang="en-US" dirty="0" smtClean="0"/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3043488"/>
            <a:ext cx="7232650" cy="2292736"/>
          </a:xfrm>
        </p:spPr>
        <p:txBody>
          <a:bodyPr/>
          <a:lstStyle/>
          <a:p>
            <a:r>
              <a:rPr lang="en-US" dirty="0" smtClean="0"/>
              <a:t>Unbiased witnesses to the debate vote</a:t>
            </a:r>
          </a:p>
          <a:p>
            <a:r>
              <a:rPr lang="en-US" dirty="0" smtClean="0"/>
              <a:t>Vote only based on arguments given</a:t>
            </a:r>
          </a:p>
        </p:txBody>
      </p:sp>
    </p:spTree>
    <p:extLst>
      <p:ext uri="{BB962C8B-B14F-4D97-AF65-F5344CB8AC3E}">
        <p14:creationId xmlns:p14="http://schemas.microsoft.com/office/powerpoint/2010/main" val="4261358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000">
        <p14:reveal/>
      </p:transition>
    </mc:Choice>
    <mc:Fallback>
      <p:transition xmlns:p14="http://schemas.microsoft.com/office/powerpoint/2010/main" spd="slow" advClick="0" advTm="3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6</TotalTime>
  <Words>68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Summer</vt:lpstr>
      <vt:lpstr>Debate Format</vt:lpstr>
      <vt:lpstr>Step 1:  Opening Statement</vt:lpstr>
      <vt:lpstr>Step 2:  Rebuttal</vt:lpstr>
      <vt:lpstr>Step 3:  Closing Statement</vt:lpstr>
      <vt:lpstr>Step 4:  Voting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Format</dc:title>
  <dc:creator>Autumn Mitchell</dc:creator>
  <cp:lastModifiedBy>Autumn Mitchell</cp:lastModifiedBy>
  <cp:revision>1</cp:revision>
  <dcterms:created xsi:type="dcterms:W3CDTF">2014-03-05T04:36:12Z</dcterms:created>
  <dcterms:modified xsi:type="dcterms:W3CDTF">2014-03-05T04:43:10Z</dcterms:modified>
</cp:coreProperties>
</file>